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BC4BE-205D-467C-B2CE-13A77B598789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DFDD7242-50E4-42E5-BBA3-540E991E61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2695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BC4BE-205D-467C-B2CE-13A77B598789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7242-50E4-42E5-BBA3-540E991E61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1101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BC4BE-205D-467C-B2CE-13A77B598789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7242-50E4-42E5-BBA3-540E991E61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2231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BC4BE-205D-467C-B2CE-13A77B598789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7242-50E4-42E5-BBA3-540E991E61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7993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B52BC4BE-205D-467C-B2CE-13A77B598789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zh-TW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FDD7242-50E4-42E5-BBA3-540E991E61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558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BC4BE-205D-467C-B2CE-13A77B598789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7242-50E4-42E5-BBA3-540E991E61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224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BC4BE-205D-467C-B2CE-13A77B598789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7242-50E4-42E5-BBA3-540E991E61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2285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BC4BE-205D-467C-B2CE-13A77B598789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7242-50E4-42E5-BBA3-540E991E61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4934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BC4BE-205D-467C-B2CE-13A77B598789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7242-50E4-42E5-BBA3-540E991E61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3299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BC4BE-205D-467C-B2CE-13A77B598789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7242-50E4-42E5-BBA3-540E991E61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4745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BC4BE-205D-467C-B2CE-13A77B598789}" type="datetimeFigureOut">
              <a:rPr lang="zh-TW" altLang="en-US" smtClean="0"/>
              <a:t>2019/12/23</a:t>
            </a:fld>
            <a:endParaRPr lang="zh-TW" alt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D7242-50E4-42E5-BBA3-540E991E61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1039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B52BC4BE-205D-467C-B2CE-13A77B598789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DFDD7242-50E4-42E5-BBA3-540E991E61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5263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sys.ndhu.edu.tw/AA/CLASS/subjselect/Default.aspx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12519" y="2327710"/>
            <a:ext cx="9452957" cy="1221826"/>
          </a:xfrm>
        </p:spPr>
        <p:txBody>
          <a:bodyPr/>
          <a:lstStyle/>
          <a:p>
            <a:r>
              <a:rPr lang="en-US" altLang="zh-CN" dirty="0" smtClean="0"/>
              <a:t>Course Selection online system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06828" y="4638503"/>
            <a:ext cx="10025150" cy="1953490"/>
          </a:xfrm>
        </p:spPr>
        <p:txBody>
          <a:bodyPr>
            <a:noAutofit/>
          </a:bodyPr>
          <a:lstStyle/>
          <a:p>
            <a:r>
              <a:rPr lang="en-US" altLang="zh-TW" sz="3600" dirty="0" smtClean="0"/>
              <a:t>The link </a:t>
            </a:r>
            <a:r>
              <a:rPr lang="en-US" altLang="zh-TW" sz="3600" dirty="0"/>
              <a:t>:</a:t>
            </a:r>
            <a:endParaRPr lang="en-US" altLang="zh-TW" sz="3600" dirty="0" smtClean="0"/>
          </a:p>
          <a:p>
            <a:endParaRPr lang="en-US" altLang="zh-TW" sz="800" u="sng" dirty="0">
              <a:hlinkClick r:id="rId2"/>
            </a:endParaRPr>
          </a:p>
          <a:p>
            <a:r>
              <a:rPr lang="en-US" altLang="zh-TW" sz="3600" u="sng" dirty="0" smtClean="0">
                <a:hlinkClick r:id="rId2"/>
              </a:rPr>
              <a:t>https</a:t>
            </a:r>
            <a:r>
              <a:rPr lang="en-US" altLang="zh-TW" sz="3600" u="sng" dirty="0">
                <a:hlinkClick r:id="rId2"/>
              </a:rPr>
              <a:t>://sys.ndhu.edu.tw/AA/CLASS/subjselect/Default.aspx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86999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45" y="952960"/>
            <a:ext cx="10168307" cy="4957387"/>
          </a:xfrm>
        </p:spPr>
      </p:pic>
      <p:sp>
        <p:nvSpPr>
          <p:cNvPr id="5" name="橢圓 4"/>
          <p:cNvSpPr/>
          <p:nvPr/>
        </p:nvSpPr>
        <p:spPr>
          <a:xfrm>
            <a:off x="3715790" y="5145579"/>
            <a:ext cx="3158836" cy="11055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左大括弧 5"/>
          <p:cNvSpPr/>
          <p:nvPr/>
        </p:nvSpPr>
        <p:spPr>
          <a:xfrm>
            <a:off x="465513" y="952960"/>
            <a:ext cx="83127" cy="3461098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324196" y="498764"/>
            <a:ext cx="6550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The schedule of course selection is listed as below.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7012131" y="5264016"/>
            <a:ext cx="270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Insert your student id and password. Then, click login.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5282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27" y="1650227"/>
            <a:ext cx="10515600" cy="3024058"/>
          </a:xfrm>
        </p:spPr>
      </p:pic>
      <p:sp>
        <p:nvSpPr>
          <p:cNvPr id="5" name="文字方塊 4"/>
          <p:cNvSpPr txBox="1"/>
          <p:nvPr/>
        </p:nvSpPr>
        <p:spPr>
          <a:xfrm>
            <a:off x="705831" y="714894"/>
            <a:ext cx="10540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After login, you will see the page as below.</a:t>
            </a:r>
            <a:endParaRPr lang="zh-TW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764770" y="1828800"/>
            <a:ext cx="5328459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37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09" y="1790007"/>
            <a:ext cx="10348386" cy="4967660"/>
          </a:xfrm>
        </p:spPr>
      </p:pic>
      <p:sp>
        <p:nvSpPr>
          <p:cNvPr id="7" name="橢圓 6"/>
          <p:cNvSpPr/>
          <p:nvPr/>
        </p:nvSpPr>
        <p:spPr>
          <a:xfrm>
            <a:off x="2088416" y="4210395"/>
            <a:ext cx="381425" cy="2701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直線單箭頭接點 9"/>
          <p:cNvCxnSpPr/>
          <p:nvPr/>
        </p:nvCxnSpPr>
        <p:spPr>
          <a:xfrm flipV="1">
            <a:off x="9173094" y="1446415"/>
            <a:ext cx="0" cy="3823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7905404" y="570282"/>
            <a:ext cx="3009207" cy="94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You can arrange your courses before course selection day</a:t>
            </a:r>
          </a:p>
          <a:p>
            <a:r>
              <a:rPr lang="en-US" altLang="zh-TW" dirty="0"/>
              <a:t>b</a:t>
            </a:r>
            <a:r>
              <a:rPr lang="en-US" altLang="zh-TW" dirty="0" smtClean="0"/>
              <a:t>y clicking here</a:t>
            </a:r>
            <a:endParaRPr lang="zh-TW" altLang="en-US" dirty="0"/>
          </a:p>
        </p:txBody>
      </p:sp>
      <p:cxnSp>
        <p:nvCxnSpPr>
          <p:cNvPr id="13" name="肘形接點 12"/>
          <p:cNvCxnSpPr/>
          <p:nvPr/>
        </p:nvCxnSpPr>
        <p:spPr>
          <a:xfrm rot="16200000" flipV="1">
            <a:off x="-277997" y="2296204"/>
            <a:ext cx="1953491" cy="366720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157942" y="798022"/>
            <a:ext cx="2502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Here’s the categories for all courses</a:t>
            </a:r>
            <a:endParaRPr lang="zh-TW" altLang="en-US" dirty="0"/>
          </a:p>
        </p:txBody>
      </p:sp>
      <p:sp>
        <p:nvSpPr>
          <p:cNvPr id="15" name="橢圓 14"/>
          <p:cNvSpPr/>
          <p:nvPr/>
        </p:nvSpPr>
        <p:spPr>
          <a:xfrm>
            <a:off x="8761614" y="1858570"/>
            <a:ext cx="822960" cy="3158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7" name="直線單箭頭接點 16"/>
          <p:cNvCxnSpPr>
            <a:stCxn id="7" idx="0"/>
          </p:cNvCxnSpPr>
          <p:nvPr/>
        </p:nvCxnSpPr>
        <p:spPr>
          <a:xfrm flipH="1" flipV="1">
            <a:off x="2279128" y="3325091"/>
            <a:ext cx="1" cy="885304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 flipV="1">
            <a:off x="2279128" y="3940232"/>
            <a:ext cx="857492" cy="4156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1105592" y="2069177"/>
            <a:ext cx="5328459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/>
          <p:cNvSpPr txBox="1"/>
          <p:nvPr/>
        </p:nvSpPr>
        <p:spPr>
          <a:xfrm>
            <a:off x="3600716" y="118269"/>
            <a:ext cx="28333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Click "Add” if you want to select the course, and it will show on to the upside</a:t>
            </a:r>
            <a:endParaRPr lang="zh-TW" altLang="en-US" dirty="0"/>
          </a:p>
        </p:txBody>
      </p:sp>
      <p:cxnSp>
        <p:nvCxnSpPr>
          <p:cNvPr id="19" name="肘形接點 18"/>
          <p:cNvCxnSpPr/>
          <p:nvPr/>
        </p:nvCxnSpPr>
        <p:spPr>
          <a:xfrm rot="5400000" flipH="1" flipV="1">
            <a:off x="2443474" y="1750983"/>
            <a:ext cx="2867073" cy="1480781"/>
          </a:xfrm>
          <a:prstGeom prst="bentConnector3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882109" y="2144684"/>
            <a:ext cx="1221011" cy="41646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/>
          <p:cNvSpPr/>
          <p:nvPr/>
        </p:nvSpPr>
        <p:spPr>
          <a:xfrm>
            <a:off x="3142297" y="2506271"/>
            <a:ext cx="1269125" cy="895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581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44" y="2103340"/>
            <a:ext cx="11449446" cy="3499438"/>
          </a:xfrm>
        </p:spPr>
      </p:pic>
      <p:sp>
        <p:nvSpPr>
          <p:cNvPr id="8" name="橢圓 7"/>
          <p:cNvSpPr/>
          <p:nvPr/>
        </p:nvSpPr>
        <p:spPr>
          <a:xfrm>
            <a:off x="2412078" y="3720055"/>
            <a:ext cx="1145770" cy="3947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320733" y="182392"/>
            <a:ext cx="9692640" cy="1812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Remember to click “course selection” at the course selection day, instead of “Personal schedule” . Then, click “query personal schedule”, you will see the courses you had arranged before.</a:t>
            </a:r>
          </a:p>
          <a:p>
            <a:r>
              <a:rPr lang="en-US" altLang="zh-TW" dirty="0" smtClean="0"/>
              <a:t>Click “select” on the selection time , after 10 </a:t>
            </a:r>
            <a:r>
              <a:rPr lang="en-US" altLang="zh-TW" dirty="0" err="1" smtClean="0"/>
              <a:t>mins</a:t>
            </a:r>
            <a:r>
              <a:rPr lang="en-US" altLang="zh-TW" dirty="0" smtClean="0"/>
              <a:t>,</a:t>
            </a:r>
          </a:p>
          <a:p>
            <a:r>
              <a:rPr lang="en-US" altLang="zh-TW" dirty="0" smtClean="0"/>
              <a:t>Click “show all the Selected Courses priority order.” ,and check “student maximum”. If your number is within the student maximum, you had successfully joined the course. </a:t>
            </a:r>
          </a:p>
          <a:p>
            <a:endParaRPr lang="zh-TW" altLang="en-US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3" t="19091" r="413" b="51569"/>
          <a:stretch/>
        </p:blipFill>
        <p:spPr>
          <a:xfrm>
            <a:off x="1500472" y="2734888"/>
            <a:ext cx="10037593" cy="946942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8611985" y="2696663"/>
            <a:ext cx="490451" cy="6942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2776450" y="2910164"/>
            <a:ext cx="1404851" cy="439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320733" y="2402245"/>
            <a:ext cx="5822372" cy="99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148244" y="2169622"/>
            <a:ext cx="648393" cy="3325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1350819" y="2502131"/>
            <a:ext cx="1932708" cy="3614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2377441" y="4238784"/>
            <a:ext cx="997527" cy="1248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09136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刻字型">
  <a:themeElements>
    <a:clrScheme name="木刻字型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刻字型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刻字型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TM03090434[[fn=木刻字型]]</Template>
  <TotalTime>330</TotalTime>
  <Words>165</Words>
  <Application>Microsoft Office PowerPoint</Application>
  <PresentationFormat>寬螢幕</PresentationFormat>
  <Paragraphs>14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2" baseType="lpstr">
      <vt:lpstr>方正姚体</vt:lpstr>
      <vt:lpstr>微軟正黑體</vt:lpstr>
      <vt:lpstr>標楷體</vt:lpstr>
      <vt:lpstr>Rockwell</vt:lpstr>
      <vt:lpstr>Rockwell Condensed</vt:lpstr>
      <vt:lpstr>Wingdings</vt:lpstr>
      <vt:lpstr>木刻字型</vt:lpstr>
      <vt:lpstr>Course Selection online system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Selection online system</dc:title>
  <dc:creator>admission</dc:creator>
  <cp:lastModifiedBy>admission</cp:lastModifiedBy>
  <cp:revision>11</cp:revision>
  <dcterms:created xsi:type="dcterms:W3CDTF">2019-12-23T02:53:03Z</dcterms:created>
  <dcterms:modified xsi:type="dcterms:W3CDTF">2019-12-23T08:23:58Z</dcterms:modified>
</cp:coreProperties>
</file>