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84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12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87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89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38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23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93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73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331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680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44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C1611-B5E7-48E1-977D-114C3A9CE02E}" type="datetimeFigureOut">
              <a:rPr lang="zh-TW" altLang="en-US" smtClean="0"/>
              <a:t>2023/3/22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C68B-C99C-4173-9C9E-05D376B979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65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624"/>
            <a:ext cx="12248746" cy="682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059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1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4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2023-03-22T01:32:30Z</dcterms:created>
  <dcterms:modified xsi:type="dcterms:W3CDTF">2023-03-22T01:33:19Z</dcterms:modified>
</cp:coreProperties>
</file>